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7CF47-9EEB-4B9D-8CA4-CA49B5EBCD67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725B6-6CEC-42D5-8A1C-E0AD6334BD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793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7CF47-9EEB-4B9D-8CA4-CA49B5EBCD67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725B6-6CEC-42D5-8A1C-E0AD6334BD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693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7CF47-9EEB-4B9D-8CA4-CA49B5EBCD67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725B6-6CEC-42D5-8A1C-E0AD6334BD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84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7CF47-9EEB-4B9D-8CA4-CA49B5EBCD67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725B6-6CEC-42D5-8A1C-E0AD6334BD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041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7CF47-9EEB-4B9D-8CA4-CA49B5EBCD67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725B6-6CEC-42D5-8A1C-E0AD6334BD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070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7CF47-9EEB-4B9D-8CA4-CA49B5EBCD67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725B6-6CEC-42D5-8A1C-E0AD6334BD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266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7CF47-9EEB-4B9D-8CA4-CA49B5EBCD67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725B6-6CEC-42D5-8A1C-E0AD6334BD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246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7CF47-9EEB-4B9D-8CA4-CA49B5EBCD67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725B6-6CEC-42D5-8A1C-E0AD6334BD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337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7CF47-9EEB-4B9D-8CA4-CA49B5EBCD67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725B6-6CEC-42D5-8A1C-E0AD6334BD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226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7CF47-9EEB-4B9D-8CA4-CA49B5EBCD67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725B6-6CEC-42D5-8A1C-E0AD6334BD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325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7CF47-9EEB-4B9D-8CA4-CA49B5EBCD67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725B6-6CEC-42D5-8A1C-E0AD6334BD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355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47CF47-9EEB-4B9D-8CA4-CA49B5EBCD67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725B6-6CEC-42D5-8A1C-E0AD6334BD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939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Back Ground of Physical Education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3663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610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9773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310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79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8295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Widescreen</PresentationFormat>
  <Paragraphs>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Back Ground of Physical Education</vt:lpstr>
      <vt:lpstr>PowerPoint Presentation</vt:lpstr>
      <vt:lpstr>PowerPoint Presentation</vt:lpstr>
      <vt:lpstr>PowerPoint Presentation</vt:lpstr>
      <vt:lpstr>PowerPoint Presentation</vt:lpstr>
    </vt:vector>
  </TitlesOfParts>
  <Company>by adguard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Back Ground of Physical Education</dc:title>
  <dc:creator>Ayesha Mahmood</dc:creator>
  <cp:lastModifiedBy>Ayesha Mahmood</cp:lastModifiedBy>
  <cp:revision>1</cp:revision>
  <dcterms:created xsi:type="dcterms:W3CDTF">2020-03-31T16:20:27Z</dcterms:created>
  <dcterms:modified xsi:type="dcterms:W3CDTF">2020-03-31T16:20:34Z</dcterms:modified>
</cp:coreProperties>
</file>